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6" autoAdjust="0"/>
    <p:restoredTop sz="99627" autoAdjust="0"/>
  </p:normalViewPr>
  <p:slideViewPr>
    <p:cSldViewPr snapToGrid="0">
      <p:cViewPr varScale="1">
        <p:scale>
          <a:sx n="87" d="100"/>
          <a:sy n="87" d="100"/>
        </p:scale>
        <p:origin x="29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67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500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032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585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999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679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438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88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833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38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594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2021-03-17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42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710068" y="2458812"/>
            <a:ext cx="3090863" cy="5194300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863064" y="1991396"/>
            <a:ext cx="8940800" cy="4325257"/>
          </a:xfrm>
          <a:prstGeom prst="roundRect">
            <a:avLst>
              <a:gd name="adj" fmla="val 8618"/>
            </a:avLst>
          </a:prstGeom>
          <a:solidFill>
            <a:schemeClr val="bg1">
              <a:lumMod val="95000"/>
            </a:schemeClr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88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88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FFC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식도락 여행</a:t>
            </a:r>
            <a:endParaRPr lang="en-US" altLang="ko-KR" sz="88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rgbClr val="FFC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vl="4" algn="ctr" latinLnBrk="0">
              <a:defRPr/>
            </a:pPr>
            <a:r>
              <a:rPr lang="ko-KR" altLang="en-US" sz="4000" b="1" kern="0" dirty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ko-KR" altLang="en-US" sz="40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        김우진</a:t>
            </a:r>
            <a:endParaRPr lang="en-US" altLang="ko-KR" sz="60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75" name="모서리가 둥근 직사각형 74"/>
          <p:cNvSpPr/>
          <p:nvPr/>
        </p:nvSpPr>
        <p:spPr>
          <a:xfrm>
            <a:off x="2075148" y="2325759"/>
            <a:ext cx="360701" cy="1420673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2670596" y="2325759"/>
            <a:ext cx="392196" cy="392196"/>
          </a:xfrm>
          <a:prstGeom prst="ellipse">
            <a:avLst/>
          </a:prstGeom>
          <a:blipFill>
            <a:blip r:embed="rId2"/>
            <a:stretch>
              <a:fillRect b="-13000"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8" name="직사각형 87"/>
          <p:cNvSpPr/>
          <p:nvPr/>
        </p:nvSpPr>
        <p:spPr>
          <a:xfrm>
            <a:off x="106739" y="153464"/>
            <a:ext cx="1195712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0">
              <a:defRPr/>
            </a:pPr>
            <a:r>
              <a:rPr lang="ko-KR" altLang="en-US" sz="6600" b="1" kern="0" dirty="0" err="1" smtClean="0">
                <a:ln w="28575">
                  <a:solidFill>
                    <a:srgbClr val="764B85"/>
                  </a:solidFill>
                </a:ln>
                <a:solidFill>
                  <a:srgbClr val="FFD2D7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모바일</a:t>
            </a:r>
            <a:r>
              <a:rPr lang="ko-KR" altLang="en-US" sz="6600" b="1" kern="0" dirty="0" smtClean="0">
                <a:ln w="28575">
                  <a:solidFill>
                    <a:srgbClr val="764B85"/>
                  </a:solidFill>
                </a:ln>
                <a:solidFill>
                  <a:srgbClr val="FFD2D7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프로그래밍</a:t>
            </a:r>
            <a:r>
              <a:rPr lang="en-US" altLang="ko-KR" sz="6600" b="1" kern="0" dirty="0" smtClean="0">
                <a:ln w="28575">
                  <a:solidFill>
                    <a:srgbClr val="764B85"/>
                  </a:solidFill>
                </a:ln>
                <a:solidFill>
                  <a:srgbClr val="FFD2D7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ko-KR" altLang="en-US" sz="6600" b="1" kern="0" dirty="0" smtClean="0">
                <a:ln w="28575">
                  <a:solidFill>
                    <a:srgbClr val="764B85"/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기말대체과제</a:t>
            </a:r>
            <a:endParaRPr lang="en-US" altLang="ko-KR" sz="6600" b="1" kern="0" dirty="0">
              <a:ln w="28575">
                <a:solidFill>
                  <a:srgbClr val="764B85"/>
                </a:solidFill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96" name="하트 95"/>
          <p:cNvSpPr/>
          <p:nvPr/>
        </p:nvSpPr>
        <p:spPr>
          <a:xfrm>
            <a:off x="10803864" y="1251300"/>
            <a:ext cx="299565" cy="299565"/>
          </a:xfrm>
          <a:prstGeom prst="hear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7" name="하트 96"/>
          <p:cNvSpPr/>
          <p:nvPr/>
        </p:nvSpPr>
        <p:spPr>
          <a:xfrm>
            <a:off x="11103429" y="989712"/>
            <a:ext cx="152400" cy="152400"/>
          </a:xfrm>
          <a:prstGeom prst="hear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98" name="하트 97"/>
          <p:cNvSpPr/>
          <p:nvPr/>
        </p:nvSpPr>
        <p:spPr>
          <a:xfrm>
            <a:off x="10877446" y="837312"/>
            <a:ext cx="152400" cy="152400"/>
          </a:xfrm>
          <a:prstGeom prst="hear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Freeform 48"/>
          <p:cNvSpPr>
            <a:spLocks/>
          </p:cNvSpPr>
          <p:nvPr/>
        </p:nvSpPr>
        <p:spPr bwMode="auto">
          <a:xfrm rot="19885483">
            <a:off x="8320603" y="3722235"/>
            <a:ext cx="4768244" cy="5904177"/>
          </a:xfrm>
          <a:custGeom>
            <a:avLst/>
            <a:gdLst>
              <a:gd name="T0" fmla="*/ 2393 w 5351"/>
              <a:gd name="T1" fmla="*/ 5584 h 6628"/>
              <a:gd name="T2" fmla="*/ 2053 w 5351"/>
              <a:gd name="T3" fmla="*/ 5289 h 6628"/>
              <a:gd name="T4" fmla="*/ 1770 w 5351"/>
              <a:gd name="T5" fmla="*/ 4901 h 6628"/>
              <a:gd name="T6" fmla="*/ 1554 w 5351"/>
              <a:gd name="T7" fmla="*/ 4612 h 6628"/>
              <a:gd name="T8" fmla="*/ 1238 w 5351"/>
              <a:gd name="T9" fmla="*/ 4341 h 6628"/>
              <a:gd name="T10" fmla="*/ 847 w 5351"/>
              <a:gd name="T11" fmla="*/ 4119 h 6628"/>
              <a:gd name="T12" fmla="*/ 310 w 5351"/>
              <a:gd name="T13" fmla="*/ 3943 h 6628"/>
              <a:gd name="T14" fmla="*/ 189 w 5351"/>
              <a:gd name="T15" fmla="*/ 3913 h 6628"/>
              <a:gd name="T16" fmla="*/ 66 w 5351"/>
              <a:gd name="T17" fmla="*/ 3801 h 6628"/>
              <a:gd name="T18" fmla="*/ 1 w 5351"/>
              <a:gd name="T19" fmla="*/ 3635 h 6628"/>
              <a:gd name="T20" fmla="*/ 37 w 5351"/>
              <a:gd name="T21" fmla="*/ 3458 h 6628"/>
              <a:gd name="T22" fmla="*/ 220 w 5351"/>
              <a:gd name="T23" fmla="*/ 3313 h 6628"/>
              <a:gd name="T24" fmla="*/ 517 w 5351"/>
              <a:gd name="T25" fmla="*/ 3245 h 6628"/>
              <a:gd name="T26" fmla="*/ 868 w 5351"/>
              <a:gd name="T27" fmla="*/ 3248 h 6628"/>
              <a:gd name="T28" fmla="*/ 1230 w 5351"/>
              <a:gd name="T29" fmla="*/ 3326 h 6628"/>
              <a:gd name="T30" fmla="*/ 1695 w 5351"/>
              <a:gd name="T31" fmla="*/ 3546 h 6628"/>
              <a:gd name="T32" fmla="*/ 1842 w 5351"/>
              <a:gd name="T33" fmla="*/ 491 h 6628"/>
              <a:gd name="T34" fmla="*/ 1860 w 5351"/>
              <a:gd name="T35" fmla="*/ 246 h 6628"/>
              <a:gd name="T36" fmla="*/ 2001 w 5351"/>
              <a:gd name="T37" fmla="*/ 61 h 6628"/>
              <a:gd name="T38" fmla="*/ 2210 w 5351"/>
              <a:gd name="T39" fmla="*/ 0 h 6628"/>
              <a:gd name="T40" fmla="*/ 2419 w 5351"/>
              <a:gd name="T41" fmla="*/ 69 h 6628"/>
              <a:gd name="T42" fmla="*/ 2559 w 5351"/>
              <a:gd name="T43" fmla="*/ 278 h 6628"/>
              <a:gd name="T44" fmla="*/ 2610 w 5351"/>
              <a:gd name="T45" fmla="*/ 2068 h 6628"/>
              <a:gd name="T46" fmla="*/ 2655 w 5351"/>
              <a:gd name="T47" fmla="*/ 1940 h 6628"/>
              <a:gd name="T48" fmla="*/ 2750 w 5351"/>
              <a:gd name="T49" fmla="*/ 1772 h 6628"/>
              <a:gd name="T50" fmla="*/ 2939 w 5351"/>
              <a:gd name="T51" fmla="*/ 1687 h 6628"/>
              <a:gd name="T52" fmla="*/ 3158 w 5351"/>
              <a:gd name="T53" fmla="*/ 1687 h 6628"/>
              <a:gd name="T54" fmla="*/ 3346 w 5351"/>
              <a:gd name="T55" fmla="*/ 1772 h 6628"/>
              <a:gd name="T56" fmla="*/ 3441 w 5351"/>
              <a:gd name="T57" fmla="*/ 1940 h 6628"/>
              <a:gd name="T58" fmla="*/ 3453 w 5351"/>
              <a:gd name="T59" fmla="*/ 1970 h 6628"/>
              <a:gd name="T60" fmla="*/ 3577 w 5351"/>
              <a:gd name="T61" fmla="*/ 1845 h 6628"/>
              <a:gd name="T62" fmla="*/ 3765 w 5351"/>
              <a:gd name="T63" fmla="*/ 1790 h 6628"/>
              <a:gd name="T64" fmla="*/ 3967 w 5351"/>
              <a:gd name="T65" fmla="*/ 1806 h 6628"/>
              <a:gd name="T66" fmla="*/ 4134 w 5351"/>
              <a:gd name="T67" fmla="*/ 1893 h 6628"/>
              <a:gd name="T68" fmla="*/ 4216 w 5351"/>
              <a:gd name="T69" fmla="*/ 2054 h 6628"/>
              <a:gd name="T70" fmla="*/ 4220 w 5351"/>
              <a:gd name="T71" fmla="*/ 2196 h 6628"/>
              <a:gd name="T72" fmla="*/ 4318 w 5351"/>
              <a:gd name="T73" fmla="*/ 2028 h 6628"/>
              <a:gd name="T74" fmla="*/ 4521 w 5351"/>
              <a:gd name="T75" fmla="*/ 1968 h 6628"/>
              <a:gd name="T76" fmla="*/ 4743 w 5351"/>
              <a:gd name="T77" fmla="*/ 1969 h 6628"/>
              <a:gd name="T78" fmla="*/ 4908 w 5351"/>
              <a:gd name="T79" fmla="*/ 2076 h 6628"/>
              <a:gd name="T80" fmla="*/ 5063 w 5351"/>
              <a:gd name="T81" fmla="*/ 2338 h 6628"/>
              <a:gd name="T82" fmla="*/ 5254 w 5351"/>
              <a:gd name="T83" fmla="*/ 2951 h 6628"/>
              <a:gd name="T84" fmla="*/ 5320 w 5351"/>
              <a:gd name="T85" fmla="*/ 3233 h 6628"/>
              <a:gd name="T86" fmla="*/ 5339 w 5351"/>
              <a:gd name="T87" fmla="*/ 3967 h 6628"/>
              <a:gd name="T88" fmla="*/ 5195 w 5351"/>
              <a:gd name="T89" fmla="*/ 5218 h 6628"/>
              <a:gd name="T90" fmla="*/ 2615 w 5351"/>
              <a:gd name="T91" fmla="*/ 6628 h 6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351" h="6628">
                <a:moveTo>
                  <a:pt x="2615" y="5714"/>
                </a:moveTo>
                <a:lnTo>
                  <a:pt x="2538" y="5675"/>
                </a:lnTo>
                <a:lnTo>
                  <a:pt x="2393" y="5584"/>
                </a:lnTo>
                <a:lnTo>
                  <a:pt x="2285" y="5505"/>
                </a:lnTo>
                <a:lnTo>
                  <a:pt x="2171" y="5407"/>
                </a:lnTo>
                <a:lnTo>
                  <a:pt x="2053" y="5289"/>
                </a:lnTo>
                <a:lnTo>
                  <a:pt x="1937" y="5152"/>
                </a:lnTo>
                <a:lnTo>
                  <a:pt x="1824" y="4991"/>
                </a:lnTo>
                <a:lnTo>
                  <a:pt x="1770" y="4901"/>
                </a:lnTo>
                <a:lnTo>
                  <a:pt x="1732" y="4838"/>
                </a:lnTo>
                <a:lnTo>
                  <a:pt x="1647" y="4720"/>
                </a:lnTo>
                <a:lnTo>
                  <a:pt x="1554" y="4612"/>
                </a:lnTo>
                <a:lnTo>
                  <a:pt x="1454" y="4512"/>
                </a:lnTo>
                <a:lnTo>
                  <a:pt x="1348" y="4422"/>
                </a:lnTo>
                <a:lnTo>
                  <a:pt x="1238" y="4341"/>
                </a:lnTo>
                <a:lnTo>
                  <a:pt x="1126" y="4268"/>
                </a:lnTo>
                <a:lnTo>
                  <a:pt x="1014" y="4203"/>
                </a:lnTo>
                <a:lnTo>
                  <a:pt x="847" y="4119"/>
                </a:lnTo>
                <a:lnTo>
                  <a:pt x="636" y="4036"/>
                </a:lnTo>
                <a:lnTo>
                  <a:pt x="454" y="3977"/>
                </a:lnTo>
                <a:lnTo>
                  <a:pt x="310" y="3943"/>
                </a:lnTo>
                <a:lnTo>
                  <a:pt x="258" y="3935"/>
                </a:lnTo>
                <a:lnTo>
                  <a:pt x="235" y="3931"/>
                </a:lnTo>
                <a:lnTo>
                  <a:pt x="189" y="3913"/>
                </a:lnTo>
                <a:lnTo>
                  <a:pt x="145" y="3884"/>
                </a:lnTo>
                <a:lnTo>
                  <a:pt x="104" y="3846"/>
                </a:lnTo>
                <a:lnTo>
                  <a:pt x="66" y="3801"/>
                </a:lnTo>
                <a:lnTo>
                  <a:pt x="36" y="3749"/>
                </a:lnTo>
                <a:lnTo>
                  <a:pt x="14" y="3693"/>
                </a:lnTo>
                <a:lnTo>
                  <a:pt x="1" y="3635"/>
                </a:lnTo>
                <a:lnTo>
                  <a:pt x="0" y="3575"/>
                </a:lnTo>
                <a:lnTo>
                  <a:pt x="11" y="3516"/>
                </a:lnTo>
                <a:lnTo>
                  <a:pt x="37" y="3458"/>
                </a:lnTo>
                <a:lnTo>
                  <a:pt x="81" y="3403"/>
                </a:lnTo>
                <a:lnTo>
                  <a:pt x="141" y="3354"/>
                </a:lnTo>
                <a:lnTo>
                  <a:pt x="220" y="3313"/>
                </a:lnTo>
                <a:lnTo>
                  <a:pt x="321" y="3278"/>
                </a:lnTo>
                <a:lnTo>
                  <a:pt x="445" y="3252"/>
                </a:lnTo>
                <a:lnTo>
                  <a:pt x="517" y="3245"/>
                </a:lnTo>
                <a:lnTo>
                  <a:pt x="590" y="3239"/>
                </a:lnTo>
                <a:lnTo>
                  <a:pt x="733" y="3238"/>
                </a:lnTo>
                <a:lnTo>
                  <a:pt x="868" y="3248"/>
                </a:lnTo>
                <a:lnTo>
                  <a:pt x="996" y="3267"/>
                </a:lnTo>
                <a:lnTo>
                  <a:pt x="1117" y="3293"/>
                </a:lnTo>
                <a:lnTo>
                  <a:pt x="1230" y="3326"/>
                </a:lnTo>
                <a:lnTo>
                  <a:pt x="1385" y="3382"/>
                </a:lnTo>
                <a:lnTo>
                  <a:pt x="1559" y="3465"/>
                </a:lnTo>
                <a:lnTo>
                  <a:pt x="1695" y="3546"/>
                </a:lnTo>
                <a:lnTo>
                  <a:pt x="1824" y="3640"/>
                </a:lnTo>
                <a:lnTo>
                  <a:pt x="1842" y="3655"/>
                </a:lnTo>
                <a:lnTo>
                  <a:pt x="1842" y="491"/>
                </a:lnTo>
                <a:lnTo>
                  <a:pt x="1836" y="435"/>
                </a:lnTo>
                <a:lnTo>
                  <a:pt x="1839" y="334"/>
                </a:lnTo>
                <a:lnTo>
                  <a:pt x="1860" y="246"/>
                </a:lnTo>
                <a:lnTo>
                  <a:pt x="1896" y="172"/>
                </a:lnTo>
                <a:lnTo>
                  <a:pt x="1944" y="110"/>
                </a:lnTo>
                <a:lnTo>
                  <a:pt x="2001" y="61"/>
                </a:lnTo>
                <a:lnTo>
                  <a:pt x="2068" y="26"/>
                </a:lnTo>
                <a:lnTo>
                  <a:pt x="2138" y="6"/>
                </a:lnTo>
                <a:lnTo>
                  <a:pt x="2210" y="0"/>
                </a:lnTo>
                <a:lnTo>
                  <a:pt x="2284" y="9"/>
                </a:lnTo>
                <a:lnTo>
                  <a:pt x="2354" y="32"/>
                </a:lnTo>
                <a:lnTo>
                  <a:pt x="2419" y="69"/>
                </a:lnTo>
                <a:lnTo>
                  <a:pt x="2477" y="124"/>
                </a:lnTo>
                <a:lnTo>
                  <a:pt x="2523" y="193"/>
                </a:lnTo>
                <a:lnTo>
                  <a:pt x="2559" y="278"/>
                </a:lnTo>
                <a:lnTo>
                  <a:pt x="2577" y="379"/>
                </a:lnTo>
                <a:lnTo>
                  <a:pt x="2580" y="437"/>
                </a:lnTo>
                <a:lnTo>
                  <a:pt x="2610" y="2068"/>
                </a:lnTo>
                <a:lnTo>
                  <a:pt x="2654" y="2071"/>
                </a:lnTo>
                <a:lnTo>
                  <a:pt x="2654" y="1978"/>
                </a:lnTo>
                <a:lnTo>
                  <a:pt x="2655" y="1940"/>
                </a:lnTo>
                <a:lnTo>
                  <a:pt x="2672" y="1874"/>
                </a:lnTo>
                <a:lnTo>
                  <a:pt x="2704" y="1818"/>
                </a:lnTo>
                <a:lnTo>
                  <a:pt x="2750" y="1772"/>
                </a:lnTo>
                <a:lnTo>
                  <a:pt x="2805" y="1733"/>
                </a:lnTo>
                <a:lnTo>
                  <a:pt x="2868" y="1705"/>
                </a:lnTo>
                <a:lnTo>
                  <a:pt x="2939" y="1687"/>
                </a:lnTo>
                <a:lnTo>
                  <a:pt x="3011" y="1677"/>
                </a:lnTo>
                <a:lnTo>
                  <a:pt x="3084" y="1677"/>
                </a:lnTo>
                <a:lnTo>
                  <a:pt x="3158" y="1687"/>
                </a:lnTo>
                <a:lnTo>
                  <a:pt x="3227" y="1705"/>
                </a:lnTo>
                <a:lnTo>
                  <a:pt x="3290" y="1733"/>
                </a:lnTo>
                <a:lnTo>
                  <a:pt x="3346" y="1772"/>
                </a:lnTo>
                <a:lnTo>
                  <a:pt x="3391" y="1818"/>
                </a:lnTo>
                <a:lnTo>
                  <a:pt x="3424" y="1874"/>
                </a:lnTo>
                <a:lnTo>
                  <a:pt x="3441" y="1940"/>
                </a:lnTo>
                <a:lnTo>
                  <a:pt x="3443" y="1978"/>
                </a:lnTo>
                <a:lnTo>
                  <a:pt x="3443" y="1998"/>
                </a:lnTo>
                <a:lnTo>
                  <a:pt x="3453" y="1970"/>
                </a:lnTo>
                <a:lnTo>
                  <a:pt x="3484" y="1921"/>
                </a:lnTo>
                <a:lnTo>
                  <a:pt x="3526" y="1880"/>
                </a:lnTo>
                <a:lnTo>
                  <a:pt x="3577" y="1845"/>
                </a:lnTo>
                <a:lnTo>
                  <a:pt x="3636" y="1819"/>
                </a:lnTo>
                <a:lnTo>
                  <a:pt x="3699" y="1800"/>
                </a:lnTo>
                <a:lnTo>
                  <a:pt x="3765" y="1790"/>
                </a:lnTo>
                <a:lnTo>
                  <a:pt x="3833" y="1787"/>
                </a:lnTo>
                <a:lnTo>
                  <a:pt x="3901" y="1792"/>
                </a:lnTo>
                <a:lnTo>
                  <a:pt x="3967" y="1806"/>
                </a:lnTo>
                <a:lnTo>
                  <a:pt x="4029" y="1826"/>
                </a:lnTo>
                <a:lnTo>
                  <a:pt x="4085" y="1857"/>
                </a:lnTo>
                <a:lnTo>
                  <a:pt x="4134" y="1893"/>
                </a:lnTo>
                <a:lnTo>
                  <a:pt x="4173" y="1939"/>
                </a:lnTo>
                <a:lnTo>
                  <a:pt x="4200" y="1992"/>
                </a:lnTo>
                <a:lnTo>
                  <a:pt x="4216" y="2054"/>
                </a:lnTo>
                <a:lnTo>
                  <a:pt x="4217" y="2088"/>
                </a:lnTo>
                <a:lnTo>
                  <a:pt x="4217" y="2195"/>
                </a:lnTo>
                <a:lnTo>
                  <a:pt x="4220" y="2196"/>
                </a:lnTo>
                <a:lnTo>
                  <a:pt x="4232" y="2150"/>
                </a:lnTo>
                <a:lnTo>
                  <a:pt x="4269" y="2078"/>
                </a:lnTo>
                <a:lnTo>
                  <a:pt x="4318" y="2028"/>
                </a:lnTo>
                <a:lnTo>
                  <a:pt x="4379" y="1996"/>
                </a:lnTo>
                <a:lnTo>
                  <a:pt x="4448" y="1976"/>
                </a:lnTo>
                <a:lnTo>
                  <a:pt x="4521" y="1968"/>
                </a:lnTo>
                <a:lnTo>
                  <a:pt x="4636" y="1966"/>
                </a:lnTo>
                <a:lnTo>
                  <a:pt x="4711" y="1966"/>
                </a:lnTo>
                <a:lnTo>
                  <a:pt x="4743" y="1969"/>
                </a:lnTo>
                <a:lnTo>
                  <a:pt x="4801" y="1988"/>
                </a:lnTo>
                <a:lnTo>
                  <a:pt x="4857" y="2024"/>
                </a:lnTo>
                <a:lnTo>
                  <a:pt x="4908" y="2076"/>
                </a:lnTo>
                <a:lnTo>
                  <a:pt x="4956" y="2139"/>
                </a:lnTo>
                <a:lnTo>
                  <a:pt x="5001" y="2212"/>
                </a:lnTo>
                <a:lnTo>
                  <a:pt x="5063" y="2338"/>
                </a:lnTo>
                <a:lnTo>
                  <a:pt x="5133" y="2521"/>
                </a:lnTo>
                <a:lnTo>
                  <a:pt x="5189" y="2705"/>
                </a:lnTo>
                <a:lnTo>
                  <a:pt x="5254" y="2951"/>
                </a:lnTo>
                <a:lnTo>
                  <a:pt x="5280" y="3052"/>
                </a:lnTo>
                <a:lnTo>
                  <a:pt x="5296" y="3111"/>
                </a:lnTo>
                <a:lnTo>
                  <a:pt x="5320" y="3233"/>
                </a:lnTo>
                <a:lnTo>
                  <a:pt x="5343" y="3425"/>
                </a:lnTo>
                <a:lnTo>
                  <a:pt x="5351" y="3691"/>
                </a:lnTo>
                <a:lnTo>
                  <a:pt x="5339" y="3967"/>
                </a:lnTo>
                <a:lnTo>
                  <a:pt x="5297" y="4389"/>
                </a:lnTo>
                <a:lnTo>
                  <a:pt x="5224" y="4949"/>
                </a:lnTo>
                <a:lnTo>
                  <a:pt x="5195" y="5218"/>
                </a:lnTo>
                <a:lnTo>
                  <a:pt x="5143" y="5660"/>
                </a:lnTo>
                <a:lnTo>
                  <a:pt x="5143" y="6628"/>
                </a:lnTo>
                <a:lnTo>
                  <a:pt x="2615" y="6628"/>
                </a:lnTo>
                <a:lnTo>
                  <a:pt x="2615" y="571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35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기능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4" y="1194137"/>
            <a:ext cx="34462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 음식점 어때</a:t>
            </a: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?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617" y="1880558"/>
            <a:ext cx="2579633" cy="4147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961" y="2104843"/>
            <a:ext cx="2638864" cy="4238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055" y="1194137"/>
            <a:ext cx="2920676" cy="4702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9573926" y="3989626"/>
            <a:ext cx="1933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 err="1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앱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내에서 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간편한 검색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가능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722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3183141" y="2148971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 rot="16200000">
            <a:off x="2954446" y="1415821"/>
            <a:ext cx="5609907" cy="3181947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시연영</a:t>
            </a:r>
            <a:r>
              <a:rPr lang="ko-KR" altLang="en-US" sz="3200" b="1" kern="0" dirty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상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3" name="bandicam-2020-06-25-15-38-13-552.wmv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6448" y="237395"/>
            <a:ext cx="3132000" cy="5544000"/>
          </a:xfrm>
          <a:prstGeom prst="rect">
            <a:avLst/>
          </a:prstGeom>
          <a:ln cap="rnd">
            <a:solidFill>
              <a:schemeClr val="tx1"/>
            </a:solidFill>
          </a:ln>
        </p:spPr>
      </p:pic>
      <p:sp>
        <p:nvSpPr>
          <p:cNvPr id="13" name="직사각형 12"/>
          <p:cNvSpPr/>
          <p:nvPr/>
        </p:nvSpPr>
        <p:spPr>
          <a:xfrm>
            <a:off x="8555456" y="2046991"/>
            <a:ext cx="26107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지역 메뉴</a:t>
            </a: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, </a:t>
            </a:r>
          </a:p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특산품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및 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여행지 추천 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841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3183141" y="2148971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 rot="16200000">
            <a:off x="2954446" y="1415821"/>
            <a:ext cx="5609907" cy="3181947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시연영</a:t>
            </a:r>
            <a:r>
              <a:rPr lang="ko-KR" altLang="en-US" sz="3200" b="1" kern="0" dirty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상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555456" y="2046991"/>
            <a:ext cx="26107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err="1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즐겨찾기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" name="bandicam-2020-06-25-15-40-18-281.wmv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4800" y="237393"/>
            <a:ext cx="3132000" cy="55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3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3183141" y="2148971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 rot="16200000">
            <a:off x="2954446" y="1415821"/>
            <a:ext cx="5609907" cy="3181947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시연영</a:t>
            </a:r>
            <a:r>
              <a:rPr lang="ko-KR" altLang="en-US" sz="3200" b="1" kern="0" dirty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상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555456" y="2046991"/>
            <a:ext cx="26107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검색 서비스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3" name="bandicam-2020-06-25-15-41-03-199.wmv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997" y="234794"/>
            <a:ext cx="3132000" cy="55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24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3183141" y="2148971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 rot="16200000">
            <a:off x="2954446" y="1415821"/>
            <a:ext cx="5609907" cy="3181947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시연영</a:t>
            </a:r>
            <a:r>
              <a:rPr lang="ko-KR" altLang="en-US" sz="3200" b="1" kern="0" dirty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상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555456" y="2046991"/>
            <a:ext cx="26107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전화 서비스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" name="bandicam-2020-06-25-15-42-09-294.wmv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997" y="241372"/>
            <a:ext cx="3132000" cy="55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38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3183141" y="2148971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 rot="16200000">
            <a:off x="2954446" y="1415821"/>
            <a:ext cx="5609907" cy="3181947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시연영</a:t>
            </a:r>
            <a:r>
              <a:rPr lang="ko-KR" altLang="en-US" sz="3200" b="1" kern="0" dirty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상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8555456" y="2046991"/>
            <a:ext cx="26107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검</a:t>
            </a:r>
            <a:r>
              <a:rPr lang="ko-KR" altLang="en-US" sz="2400" b="1" kern="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색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서비스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3" name="bandicam-2020-06-25-15-44-17-510.wmv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3399" y="228217"/>
            <a:ext cx="3132000" cy="55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9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목차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588736" y="1644703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양쪽 모서리가 둥근 사각형 5"/>
          <p:cNvSpPr/>
          <p:nvPr/>
        </p:nvSpPr>
        <p:spPr>
          <a:xfrm>
            <a:off x="1588736" y="3974620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white"/>
                </a:solidFill>
              </a:rPr>
              <a:t>개발의 필요성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43940" y="4684349"/>
            <a:ext cx="289944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개발의 필요성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이 </a:t>
            </a:r>
            <a:r>
              <a:rPr lang="en-US" altLang="ko-KR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App</a:t>
            </a:r>
            <a:r>
              <a:rPr lang="ko-KR" alt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이 필요한 이유</a:t>
            </a:r>
            <a:r>
              <a:rPr lang="en-US" altLang="ko-KR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?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5149656" y="1644703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1" name="양쪽 모서리가 둥근 사각형 10"/>
          <p:cNvSpPr/>
          <p:nvPr/>
        </p:nvSpPr>
        <p:spPr>
          <a:xfrm>
            <a:off x="5149656" y="3974620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white"/>
                </a:solidFill>
              </a:rPr>
              <a:t>기</a:t>
            </a:r>
            <a:r>
              <a:rPr lang="ko-KR" altLang="en-US" sz="1600" b="1" dirty="0">
                <a:solidFill>
                  <a:prstClr val="white"/>
                </a:solidFill>
              </a:rPr>
              <a:t>능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04860" y="4684349"/>
            <a:ext cx="289944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기능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App</a:t>
            </a:r>
            <a:r>
              <a:rPr lang="ko-KR" alt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에 구현된 각 기능들</a:t>
            </a:r>
            <a:endParaRPr lang="en-US" altLang="ko-KR" sz="14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8710576" y="1644703"/>
            <a:ext cx="2609850" cy="2590800"/>
          </a:xfrm>
          <a:prstGeom prst="roundRect">
            <a:avLst>
              <a:gd name="adj" fmla="val 6721"/>
            </a:avLst>
          </a:prstGeom>
          <a:solidFill>
            <a:schemeClr val="bg1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" name="양쪽 모서리가 둥근 사각형 14"/>
          <p:cNvSpPr/>
          <p:nvPr/>
        </p:nvSpPr>
        <p:spPr>
          <a:xfrm>
            <a:off x="8710576" y="3974620"/>
            <a:ext cx="2609850" cy="521765"/>
          </a:xfrm>
          <a:prstGeom prst="round2SameRect">
            <a:avLst>
              <a:gd name="adj1" fmla="val 0"/>
              <a:gd name="adj2" fmla="val 22565"/>
            </a:avLst>
          </a:prstGeom>
          <a:solidFill>
            <a:srgbClr val="132742"/>
          </a:solidFill>
          <a:ln>
            <a:solidFill>
              <a:srgbClr val="1327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white"/>
                </a:solidFill>
              </a:rPr>
              <a:t>시연 영상</a:t>
            </a:r>
            <a:endParaRPr lang="en-US" altLang="ko-KR" sz="1600" b="1" dirty="0">
              <a:solidFill>
                <a:prstClr val="white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565780" y="4684349"/>
            <a:ext cx="2899442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시연 영상</a:t>
            </a:r>
            <a:endParaRPr lang="en-US" altLang="ko-KR" sz="1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1026" name="Picture 2" descr="Marketing ] 마케팅 접근방법 / 니즈와 원츠의 차이점 : 네이버 블로그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90" b="16715"/>
          <a:stretch/>
        </p:blipFill>
        <p:spPr bwMode="auto">
          <a:xfrm>
            <a:off x="1896118" y="1729895"/>
            <a:ext cx="1995086" cy="2173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onMan's PIC: 일러스트 : 톱니바퀴 (Gear)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7" t="7756" r="4402" b="8551"/>
          <a:stretch/>
        </p:blipFill>
        <p:spPr bwMode="auto">
          <a:xfrm>
            <a:off x="5379322" y="1842238"/>
            <a:ext cx="2181465" cy="2061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8653" y="1842238"/>
            <a:ext cx="1013696" cy="206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459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개발의 필요성</a:t>
            </a: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3200" kern="0" dirty="0" smtClean="0">
                <a:ln w="28575">
                  <a:noFill/>
                </a:ln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4" y="1194137"/>
            <a:ext cx="34462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코로나 바이러스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724" y="1852227"/>
            <a:ext cx="6533700" cy="4327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442" y="1194137"/>
            <a:ext cx="731520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372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개발의 필요성</a:t>
            </a: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3200" kern="0" dirty="0" smtClean="0">
                <a:ln w="28575">
                  <a:noFill/>
                </a:ln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4" y="1194137"/>
            <a:ext cx="34462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포스트 코로나 시대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737019" y="2917393"/>
            <a:ext cx="458083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8800" b="1" kern="0" dirty="0" smtClean="0">
                <a:ln w="28575">
                  <a:solidFill>
                    <a:srgbClr val="764B85"/>
                  </a:solidFill>
                </a:ln>
                <a:solidFill>
                  <a:srgbClr val="C0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보상심리</a:t>
            </a:r>
            <a:endParaRPr lang="en-US" altLang="ko-KR" sz="8800" b="1" kern="0" dirty="0">
              <a:ln w="28575">
                <a:solidFill>
                  <a:srgbClr val="764B85"/>
                </a:solidFill>
              </a:ln>
              <a:solidFill>
                <a:srgbClr val="C00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974364" y="2917393"/>
            <a:ext cx="370118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8800" b="1" kern="0" dirty="0">
                <a:ln w="28575">
                  <a:solidFill>
                    <a:srgbClr val="764B85"/>
                  </a:solidFill>
                </a:ln>
                <a:solidFill>
                  <a:srgbClr val="FFD2D7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여</a:t>
            </a:r>
            <a:r>
              <a:rPr lang="ko-KR" altLang="en-US" sz="8800" b="1" kern="0" dirty="0" smtClean="0">
                <a:ln w="28575">
                  <a:solidFill>
                    <a:srgbClr val="764B85"/>
                  </a:solidFill>
                </a:ln>
                <a:solidFill>
                  <a:srgbClr val="FFD2D7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행</a:t>
            </a:r>
            <a:endParaRPr lang="en-US" altLang="ko-KR" sz="8800" b="1" kern="0" dirty="0">
              <a:ln w="28575">
                <a:solidFill>
                  <a:srgbClr val="764B85"/>
                </a:solidFill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623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개발의 필요성</a:t>
            </a: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3200" kern="0" dirty="0" smtClean="0">
                <a:ln w="28575">
                  <a:noFill/>
                </a:ln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364" y="1889556"/>
            <a:ext cx="7286625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1574364" y="1194137"/>
            <a:ext cx="34462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지역 음식 홍보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974364" y="3692747"/>
            <a:ext cx="370118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6000" b="1" kern="0" dirty="0" smtClean="0">
                <a:ln w="28575">
                  <a:solidFill>
                    <a:srgbClr val="764B85"/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수요의 감소</a:t>
            </a:r>
            <a:endParaRPr lang="en-US" altLang="ko-KR" sz="6000" b="1" kern="0" dirty="0">
              <a:ln w="28575">
                <a:solidFill>
                  <a:srgbClr val="764B85"/>
                </a:solidFill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399472" y="4142956"/>
            <a:ext cx="37011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6000" b="1" kern="0" dirty="0" smtClean="0">
                <a:ln w="28575">
                  <a:solidFill>
                    <a:srgbClr val="764B85"/>
                  </a:solidFill>
                </a:ln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=</a:t>
            </a:r>
            <a:endParaRPr lang="en-US" altLang="ko-KR" sz="6000" b="1" kern="0" dirty="0">
              <a:ln w="28575">
                <a:solidFill>
                  <a:srgbClr val="764B85"/>
                </a:solidFill>
              </a:ln>
              <a:solidFill>
                <a:prstClr val="white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819534" y="3692747"/>
            <a:ext cx="437755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6000" b="1" kern="0" dirty="0" smtClean="0">
                <a:ln w="28575">
                  <a:solidFill>
                    <a:srgbClr val="764B85"/>
                  </a:solidFill>
                </a:ln>
                <a:solidFill>
                  <a:srgbClr val="C0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시장에서의</a:t>
            </a:r>
            <a:endParaRPr lang="en-US" altLang="ko-KR" sz="6000" b="1" kern="0" dirty="0" smtClean="0">
              <a:ln w="28575">
                <a:solidFill>
                  <a:srgbClr val="764B85"/>
                </a:solidFill>
              </a:ln>
              <a:solidFill>
                <a:srgbClr val="C00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 latinLnBrk="0">
              <a:defRPr/>
            </a:pPr>
            <a:r>
              <a:rPr lang="ko-KR" altLang="en-US" sz="6000" b="1" kern="0" dirty="0" smtClean="0">
                <a:ln w="28575">
                  <a:solidFill>
                    <a:srgbClr val="764B85"/>
                  </a:solidFill>
                </a:ln>
                <a:solidFill>
                  <a:srgbClr val="C0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도</a:t>
            </a:r>
            <a:r>
              <a:rPr lang="ko-KR" altLang="en-US" sz="6000" b="1" kern="0" dirty="0">
                <a:ln w="28575">
                  <a:solidFill>
                    <a:srgbClr val="764B85"/>
                  </a:solidFill>
                </a:ln>
                <a:solidFill>
                  <a:srgbClr val="C0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태</a:t>
            </a:r>
            <a:endParaRPr lang="en-US" altLang="ko-KR" sz="6000" b="1" kern="0" dirty="0">
              <a:ln w="28575">
                <a:solidFill>
                  <a:srgbClr val="764B85"/>
                </a:solidFill>
              </a:ln>
              <a:solidFill>
                <a:srgbClr val="C00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623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기능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3" y="1194137"/>
            <a:ext cx="45158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지역 메뉴 추천 및 여행지 추천 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4633" y="1929563"/>
            <a:ext cx="2988733" cy="383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6961" y="2254120"/>
            <a:ext cx="3242619" cy="397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0475" y="1424969"/>
            <a:ext cx="3119761" cy="4113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0161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기능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4" y="1194137"/>
            <a:ext cx="52232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원하는 음식점 </a:t>
            </a:r>
            <a:r>
              <a:rPr lang="ko-KR" altLang="en-US" sz="2400" b="1" kern="0" dirty="0" err="1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즐겨찾기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43940" y="2622667"/>
            <a:ext cx="44433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000" b="1" kern="0" dirty="0" smtClean="0">
                <a:ln w="28575">
                  <a:solidFill>
                    <a:srgbClr val="764B85"/>
                  </a:solidFill>
                </a:ln>
                <a:solidFill>
                  <a:schemeClr val="accent1">
                    <a:lumMod val="40000"/>
                    <a:lumOff val="60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여러 번의 검색</a:t>
            </a:r>
            <a:endParaRPr lang="en-US" altLang="ko-KR" sz="4000" b="1" kern="0" dirty="0">
              <a:ln w="28575">
                <a:solidFill>
                  <a:srgbClr val="764B85"/>
                </a:solidFill>
              </a:ln>
              <a:solidFill>
                <a:schemeClr val="accent1">
                  <a:lumMod val="40000"/>
                  <a:lumOff val="60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" name="오른쪽 화살표 1"/>
          <p:cNvSpPr/>
          <p:nvPr/>
        </p:nvSpPr>
        <p:spPr>
          <a:xfrm>
            <a:off x="5762447" y="2679238"/>
            <a:ext cx="1207698" cy="594743"/>
          </a:xfrm>
          <a:prstGeom prst="rightArrow">
            <a:avLst>
              <a:gd name="adj1" fmla="val 50000"/>
              <a:gd name="adj2" fmla="val 93513"/>
            </a:avLst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64590" y="2314891"/>
            <a:ext cx="444336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000" b="1" kern="0" dirty="0" smtClean="0">
                <a:ln w="28575">
                  <a:solidFill>
                    <a:srgbClr val="764B85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여기가 평점도 좋고 분위기도 좋네</a:t>
            </a:r>
            <a:r>
              <a:rPr lang="en-US" altLang="ko-KR" sz="4000" b="1" kern="0" dirty="0" smtClean="0">
                <a:ln w="28575">
                  <a:solidFill>
                    <a:srgbClr val="764B85"/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</a:t>
            </a:r>
            <a:endParaRPr lang="en-US" altLang="ko-KR" sz="4000" b="1" kern="0" dirty="0">
              <a:ln w="28575">
                <a:solidFill>
                  <a:srgbClr val="764B85"/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0" name="오른쪽 화살표 9"/>
          <p:cNvSpPr/>
          <p:nvPr/>
        </p:nvSpPr>
        <p:spPr>
          <a:xfrm rot="9293491">
            <a:off x="5831463" y="3973762"/>
            <a:ext cx="1207698" cy="594743"/>
          </a:xfrm>
          <a:prstGeom prst="rightArrow">
            <a:avLst>
              <a:gd name="adj1" fmla="val 50000"/>
              <a:gd name="adj2" fmla="val 93513"/>
            </a:avLst>
          </a:prstGeom>
          <a:solidFill>
            <a:schemeClr val="bg1"/>
          </a:solidFill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1603273" y="4496899"/>
            <a:ext cx="59189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ko-KR" altLang="en-US" sz="4000" b="1" kern="0" dirty="0" smtClean="0">
                <a:ln w="28575">
                  <a:solidFill>
                    <a:srgbClr val="764B85"/>
                  </a:solidFill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다음날 </a:t>
            </a:r>
            <a:endParaRPr lang="en-US" altLang="ko-KR" sz="4000" b="1" kern="0" dirty="0" smtClean="0">
              <a:ln w="28575">
                <a:solidFill>
                  <a:srgbClr val="764B85"/>
                </a:solidFill>
              </a:ln>
              <a:solidFill>
                <a:srgbClr val="FF0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 latinLnBrk="0">
              <a:defRPr/>
            </a:pPr>
            <a:r>
              <a:rPr lang="ko-KR" altLang="en-US" sz="4000" b="1" kern="0" dirty="0" smtClean="0">
                <a:ln w="28575">
                  <a:solidFill>
                    <a:srgbClr val="764B85"/>
                  </a:solidFill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어</a:t>
            </a:r>
            <a:r>
              <a:rPr lang="en-US" altLang="ko-KR" sz="4000" b="1" kern="0" dirty="0" smtClean="0">
                <a:ln w="28575">
                  <a:solidFill>
                    <a:srgbClr val="764B85"/>
                  </a:solidFill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? </a:t>
            </a:r>
            <a:r>
              <a:rPr lang="ko-KR" altLang="en-US" sz="4000" b="1" kern="0" dirty="0" smtClean="0">
                <a:ln w="28575">
                  <a:solidFill>
                    <a:srgbClr val="764B85"/>
                  </a:solidFill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거기 이름이 뭐였더라</a:t>
            </a:r>
            <a:r>
              <a:rPr lang="en-US" altLang="ko-KR" sz="4000" b="1" kern="0" dirty="0" smtClean="0">
                <a:ln w="28575">
                  <a:solidFill>
                    <a:srgbClr val="764B85"/>
                  </a:solidFill>
                </a:ln>
                <a:solidFill>
                  <a:srgbClr val="FF0000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..</a:t>
            </a:r>
            <a:endParaRPr lang="en-US" altLang="ko-KR" sz="4000" b="1" kern="0" dirty="0">
              <a:ln w="28575">
                <a:solidFill>
                  <a:srgbClr val="764B85"/>
                </a:solidFill>
              </a:ln>
              <a:solidFill>
                <a:srgbClr val="FF0000"/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722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기능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3" y="1194137"/>
            <a:ext cx="64654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난 이거 먹고 싶어</a:t>
            </a: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109" y="2146300"/>
            <a:ext cx="26003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6856" y="2857500"/>
            <a:ext cx="2590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534" y="3905161"/>
            <a:ext cx="2628900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630" y="4606169"/>
            <a:ext cx="2638425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7355456" y="1645498"/>
            <a:ext cx="380712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내가 먹고 </a:t>
            </a:r>
            <a:r>
              <a:rPr lang="ko-KR" altLang="en-US" sz="2400" b="1" kern="0" dirty="0" err="1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싶은건</a:t>
            </a:r>
            <a:endParaRPr lang="en-US" altLang="ko-KR" sz="2400" b="1" kern="0" dirty="0" smtClean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5400" b="1" kern="0" dirty="0" err="1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막창</a:t>
            </a:r>
            <a:r>
              <a:rPr lang="ko-KR" altLang="en-US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이야</a:t>
            </a:r>
            <a:r>
              <a:rPr lang="en-US" altLang="ko-KR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0695" y="3009900"/>
            <a:ext cx="3638550" cy="41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182" y="3506481"/>
            <a:ext cx="2590800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2413" y="4577594"/>
            <a:ext cx="3552825" cy="116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22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 flipH="1">
            <a:off x="-8467" y="2717800"/>
            <a:ext cx="2904814" cy="4881638"/>
          </a:xfrm>
          <a:custGeom>
            <a:avLst/>
            <a:gdLst>
              <a:gd name="T0" fmla="*/ 5421 w 5841"/>
              <a:gd name="T1" fmla="*/ 6762 h 9815"/>
              <a:gd name="T2" fmla="*/ 5381 w 5841"/>
              <a:gd name="T3" fmla="*/ 6471 h 9815"/>
              <a:gd name="T4" fmla="*/ 5385 w 5841"/>
              <a:gd name="T5" fmla="*/ 6251 h 9815"/>
              <a:gd name="T6" fmla="*/ 5530 w 5841"/>
              <a:gd name="T7" fmla="*/ 4753 h 9815"/>
              <a:gd name="T8" fmla="*/ 5527 w 5841"/>
              <a:gd name="T9" fmla="*/ 4330 h 9815"/>
              <a:gd name="T10" fmla="*/ 5471 w 5841"/>
              <a:gd name="T11" fmla="*/ 3910 h 9815"/>
              <a:gd name="T12" fmla="*/ 5357 w 5841"/>
              <a:gd name="T13" fmla="*/ 3506 h 9815"/>
              <a:gd name="T14" fmla="*/ 5232 w 5841"/>
              <a:gd name="T15" fmla="*/ 3212 h 9815"/>
              <a:gd name="T16" fmla="*/ 4943 w 5841"/>
              <a:gd name="T17" fmla="*/ 2580 h 9815"/>
              <a:gd name="T18" fmla="*/ 4806 w 5841"/>
              <a:gd name="T19" fmla="*/ 2185 h 9815"/>
              <a:gd name="T20" fmla="*/ 4745 w 5841"/>
              <a:gd name="T21" fmla="*/ 1911 h 9815"/>
              <a:gd name="T22" fmla="*/ 4711 w 5841"/>
              <a:gd name="T23" fmla="*/ 1435 h 9815"/>
              <a:gd name="T24" fmla="*/ 4712 w 5841"/>
              <a:gd name="T25" fmla="*/ 486 h 9815"/>
              <a:gd name="T26" fmla="*/ 4691 w 5841"/>
              <a:gd name="T27" fmla="*/ 342 h 9815"/>
              <a:gd name="T28" fmla="*/ 4601 w 5841"/>
              <a:gd name="T29" fmla="*/ 176 h 9815"/>
              <a:gd name="T30" fmla="*/ 4459 w 5841"/>
              <a:gd name="T31" fmla="*/ 58 h 9815"/>
              <a:gd name="T32" fmla="*/ 4277 w 5841"/>
              <a:gd name="T33" fmla="*/ 2 h 9815"/>
              <a:gd name="T34" fmla="*/ 4177 w 5841"/>
              <a:gd name="T35" fmla="*/ 2 h 9815"/>
              <a:gd name="T36" fmla="*/ 3995 w 5841"/>
              <a:gd name="T37" fmla="*/ 58 h 9815"/>
              <a:gd name="T38" fmla="*/ 3853 w 5841"/>
              <a:gd name="T39" fmla="*/ 176 h 9815"/>
              <a:gd name="T40" fmla="*/ 3763 w 5841"/>
              <a:gd name="T41" fmla="*/ 342 h 9815"/>
              <a:gd name="T42" fmla="*/ 3742 w 5841"/>
              <a:gd name="T43" fmla="*/ 486 h 9815"/>
              <a:gd name="T44" fmla="*/ 3742 w 5841"/>
              <a:gd name="T45" fmla="*/ 5333 h 9815"/>
              <a:gd name="T46" fmla="*/ 3726 w 5841"/>
              <a:gd name="T47" fmla="*/ 5555 h 9815"/>
              <a:gd name="T48" fmla="*/ 3720 w 5841"/>
              <a:gd name="T49" fmla="*/ 6278 h 9815"/>
              <a:gd name="T50" fmla="*/ 3707 w 5841"/>
              <a:gd name="T51" fmla="*/ 6441 h 9815"/>
              <a:gd name="T52" fmla="*/ 3655 w 5841"/>
              <a:gd name="T53" fmla="*/ 6644 h 9815"/>
              <a:gd name="T54" fmla="*/ 3565 w 5841"/>
              <a:gd name="T55" fmla="*/ 6831 h 9815"/>
              <a:gd name="T56" fmla="*/ 3442 w 5841"/>
              <a:gd name="T57" fmla="*/ 6995 h 9815"/>
              <a:gd name="T58" fmla="*/ 3291 w 5841"/>
              <a:gd name="T59" fmla="*/ 7132 h 9815"/>
              <a:gd name="T60" fmla="*/ 3115 w 5841"/>
              <a:gd name="T61" fmla="*/ 7239 h 9815"/>
              <a:gd name="T62" fmla="*/ 2919 w 5841"/>
              <a:gd name="T63" fmla="*/ 7311 h 9815"/>
              <a:gd name="T64" fmla="*/ 2708 w 5841"/>
              <a:gd name="T65" fmla="*/ 7344 h 9815"/>
              <a:gd name="T66" fmla="*/ 0 w 5841"/>
              <a:gd name="T67" fmla="*/ 7344 h 9815"/>
              <a:gd name="T68" fmla="*/ 244 w 5841"/>
              <a:gd name="T69" fmla="*/ 7651 h 9815"/>
              <a:gd name="T70" fmla="*/ 615 w 5841"/>
              <a:gd name="T71" fmla="*/ 8014 h 9815"/>
              <a:gd name="T72" fmla="*/ 1033 w 5841"/>
              <a:gd name="T73" fmla="*/ 8323 h 9815"/>
              <a:gd name="T74" fmla="*/ 1492 w 5841"/>
              <a:gd name="T75" fmla="*/ 8572 h 9815"/>
              <a:gd name="T76" fmla="*/ 1618 w 5841"/>
              <a:gd name="T77" fmla="*/ 8627 h 9815"/>
              <a:gd name="T78" fmla="*/ 1717 w 5841"/>
              <a:gd name="T79" fmla="*/ 8670 h 9815"/>
              <a:gd name="T80" fmla="*/ 2047 w 5841"/>
              <a:gd name="T81" fmla="*/ 8892 h 9815"/>
              <a:gd name="T82" fmla="*/ 2306 w 5841"/>
              <a:gd name="T83" fmla="*/ 9183 h 9815"/>
              <a:gd name="T84" fmla="*/ 2487 w 5841"/>
              <a:gd name="T85" fmla="*/ 9529 h 9815"/>
              <a:gd name="T86" fmla="*/ 2565 w 5841"/>
              <a:gd name="T87" fmla="*/ 9815 h 9815"/>
              <a:gd name="T88" fmla="*/ 2915 w 5841"/>
              <a:gd name="T89" fmla="*/ 9761 h 9815"/>
              <a:gd name="T90" fmla="*/ 3369 w 5841"/>
              <a:gd name="T91" fmla="*/ 9658 h 9815"/>
              <a:gd name="T92" fmla="*/ 3809 w 5841"/>
              <a:gd name="T93" fmla="*/ 9522 h 9815"/>
              <a:gd name="T94" fmla="*/ 4236 w 5841"/>
              <a:gd name="T95" fmla="*/ 9353 h 9815"/>
              <a:gd name="T96" fmla="*/ 4645 w 5841"/>
              <a:gd name="T97" fmla="*/ 9154 h 9815"/>
              <a:gd name="T98" fmla="*/ 5035 w 5841"/>
              <a:gd name="T99" fmla="*/ 8925 h 9815"/>
              <a:gd name="T100" fmla="*/ 5406 w 5841"/>
              <a:gd name="T101" fmla="*/ 8669 h 9815"/>
              <a:gd name="T102" fmla="*/ 5758 w 5841"/>
              <a:gd name="T103" fmla="*/ 8387 h 9815"/>
              <a:gd name="T104" fmla="*/ 5440 w 5841"/>
              <a:gd name="T105" fmla="*/ 6834 h 9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41" h="9815">
                <a:moveTo>
                  <a:pt x="5440" y="6834"/>
                </a:moveTo>
                <a:lnTo>
                  <a:pt x="5421" y="6762"/>
                </a:lnTo>
                <a:lnTo>
                  <a:pt x="5395" y="6618"/>
                </a:lnTo>
                <a:lnTo>
                  <a:pt x="5381" y="6471"/>
                </a:lnTo>
                <a:lnTo>
                  <a:pt x="5381" y="6324"/>
                </a:lnTo>
                <a:lnTo>
                  <a:pt x="5385" y="6251"/>
                </a:lnTo>
                <a:lnTo>
                  <a:pt x="5523" y="4860"/>
                </a:lnTo>
                <a:lnTo>
                  <a:pt x="5530" y="4753"/>
                </a:lnTo>
                <a:lnTo>
                  <a:pt x="5536" y="4541"/>
                </a:lnTo>
                <a:lnTo>
                  <a:pt x="5527" y="4330"/>
                </a:lnTo>
                <a:lnTo>
                  <a:pt x="5506" y="4119"/>
                </a:lnTo>
                <a:lnTo>
                  <a:pt x="5471" y="3910"/>
                </a:lnTo>
                <a:lnTo>
                  <a:pt x="5421" y="3706"/>
                </a:lnTo>
                <a:lnTo>
                  <a:pt x="5357" y="3506"/>
                </a:lnTo>
                <a:lnTo>
                  <a:pt x="5278" y="3308"/>
                </a:lnTo>
                <a:lnTo>
                  <a:pt x="5232" y="3212"/>
                </a:lnTo>
                <a:lnTo>
                  <a:pt x="5117" y="2974"/>
                </a:lnTo>
                <a:lnTo>
                  <a:pt x="4943" y="2580"/>
                </a:lnTo>
                <a:lnTo>
                  <a:pt x="4852" y="2333"/>
                </a:lnTo>
                <a:lnTo>
                  <a:pt x="4806" y="2185"/>
                </a:lnTo>
                <a:lnTo>
                  <a:pt x="4771" y="2045"/>
                </a:lnTo>
                <a:lnTo>
                  <a:pt x="4745" y="1911"/>
                </a:lnTo>
                <a:lnTo>
                  <a:pt x="4721" y="1713"/>
                </a:lnTo>
                <a:lnTo>
                  <a:pt x="4711" y="1435"/>
                </a:lnTo>
                <a:lnTo>
                  <a:pt x="4714" y="939"/>
                </a:lnTo>
                <a:lnTo>
                  <a:pt x="4712" y="486"/>
                </a:lnTo>
                <a:lnTo>
                  <a:pt x="4709" y="435"/>
                </a:lnTo>
                <a:lnTo>
                  <a:pt x="4691" y="342"/>
                </a:lnTo>
                <a:lnTo>
                  <a:pt x="4653" y="254"/>
                </a:lnTo>
                <a:lnTo>
                  <a:pt x="4601" y="176"/>
                </a:lnTo>
                <a:lnTo>
                  <a:pt x="4537" y="111"/>
                </a:lnTo>
                <a:lnTo>
                  <a:pt x="4459" y="58"/>
                </a:lnTo>
                <a:lnTo>
                  <a:pt x="4371" y="22"/>
                </a:lnTo>
                <a:lnTo>
                  <a:pt x="4277" y="2"/>
                </a:lnTo>
                <a:lnTo>
                  <a:pt x="4227" y="0"/>
                </a:lnTo>
                <a:lnTo>
                  <a:pt x="4177" y="2"/>
                </a:lnTo>
                <a:lnTo>
                  <a:pt x="4083" y="22"/>
                </a:lnTo>
                <a:lnTo>
                  <a:pt x="3995" y="58"/>
                </a:lnTo>
                <a:lnTo>
                  <a:pt x="3919" y="111"/>
                </a:lnTo>
                <a:lnTo>
                  <a:pt x="3853" y="176"/>
                </a:lnTo>
                <a:lnTo>
                  <a:pt x="3801" y="254"/>
                </a:lnTo>
                <a:lnTo>
                  <a:pt x="3763" y="342"/>
                </a:lnTo>
                <a:lnTo>
                  <a:pt x="3745" y="435"/>
                </a:lnTo>
                <a:lnTo>
                  <a:pt x="3742" y="486"/>
                </a:lnTo>
                <a:lnTo>
                  <a:pt x="3743" y="3768"/>
                </a:lnTo>
                <a:lnTo>
                  <a:pt x="3742" y="5333"/>
                </a:lnTo>
                <a:lnTo>
                  <a:pt x="3734" y="5511"/>
                </a:lnTo>
                <a:lnTo>
                  <a:pt x="3726" y="5555"/>
                </a:lnTo>
                <a:lnTo>
                  <a:pt x="3720" y="5580"/>
                </a:lnTo>
                <a:lnTo>
                  <a:pt x="3720" y="6278"/>
                </a:lnTo>
                <a:lnTo>
                  <a:pt x="3719" y="6333"/>
                </a:lnTo>
                <a:lnTo>
                  <a:pt x="3707" y="6441"/>
                </a:lnTo>
                <a:lnTo>
                  <a:pt x="3686" y="6545"/>
                </a:lnTo>
                <a:lnTo>
                  <a:pt x="3655" y="6644"/>
                </a:lnTo>
                <a:lnTo>
                  <a:pt x="3615" y="6740"/>
                </a:lnTo>
                <a:lnTo>
                  <a:pt x="3565" y="6831"/>
                </a:lnTo>
                <a:lnTo>
                  <a:pt x="3507" y="6916"/>
                </a:lnTo>
                <a:lnTo>
                  <a:pt x="3442" y="6995"/>
                </a:lnTo>
                <a:lnTo>
                  <a:pt x="3370" y="7067"/>
                </a:lnTo>
                <a:lnTo>
                  <a:pt x="3291" y="7132"/>
                </a:lnTo>
                <a:lnTo>
                  <a:pt x="3206" y="7190"/>
                </a:lnTo>
                <a:lnTo>
                  <a:pt x="3115" y="7239"/>
                </a:lnTo>
                <a:lnTo>
                  <a:pt x="3020" y="7281"/>
                </a:lnTo>
                <a:lnTo>
                  <a:pt x="2919" y="7311"/>
                </a:lnTo>
                <a:lnTo>
                  <a:pt x="2816" y="7332"/>
                </a:lnTo>
                <a:lnTo>
                  <a:pt x="2708" y="7344"/>
                </a:lnTo>
                <a:lnTo>
                  <a:pt x="2653" y="7344"/>
                </a:lnTo>
                <a:lnTo>
                  <a:pt x="0" y="7344"/>
                </a:lnTo>
                <a:lnTo>
                  <a:pt x="77" y="7449"/>
                </a:lnTo>
                <a:lnTo>
                  <a:pt x="244" y="7651"/>
                </a:lnTo>
                <a:lnTo>
                  <a:pt x="424" y="7839"/>
                </a:lnTo>
                <a:lnTo>
                  <a:pt x="615" y="8014"/>
                </a:lnTo>
                <a:lnTo>
                  <a:pt x="818" y="8176"/>
                </a:lnTo>
                <a:lnTo>
                  <a:pt x="1033" y="8323"/>
                </a:lnTo>
                <a:lnTo>
                  <a:pt x="1257" y="8456"/>
                </a:lnTo>
                <a:lnTo>
                  <a:pt x="1492" y="8572"/>
                </a:lnTo>
                <a:lnTo>
                  <a:pt x="1612" y="8624"/>
                </a:lnTo>
                <a:lnTo>
                  <a:pt x="1618" y="8627"/>
                </a:lnTo>
                <a:lnTo>
                  <a:pt x="1625" y="8629"/>
                </a:lnTo>
                <a:lnTo>
                  <a:pt x="1717" y="8670"/>
                </a:lnTo>
                <a:lnTo>
                  <a:pt x="1890" y="8771"/>
                </a:lnTo>
                <a:lnTo>
                  <a:pt x="2047" y="8892"/>
                </a:lnTo>
                <a:lnTo>
                  <a:pt x="2185" y="9029"/>
                </a:lnTo>
                <a:lnTo>
                  <a:pt x="2306" y="9183"/>
                </a:lnTo>
                <a:lnTo>
                  <a:pt x="2408" y="9350"/>
                </a:lnTo>
                <a:lnTo>
                  <a:pt x="2487" y="9529"/>
                </a:lnTo>
                <a:lnTo>
                  <a:pt x="2546" y="9717"/>
                </a:lnTo>
                <a:lnTo>
                  <a:pt x="2565" y="9815"/>
                </a:lnTo>
                <a:lnTo>
                  <a:pt x="2683" y="9800"/>
                </a:lnTo>
                <a:lnTo>
                  <a:pt x="2915" y="9761"/>
                </a:lnTo>
                <a:lnTo>
                  <a:pt x="3144" y="9715"/>
                </a:lnTo>
                <a:lnTo>
                  <a:pt x="3369" y="9658"/>
                </a:lnTo>
                <a:lnTo>
                  <a:pt x="3592" y="9595"/>
                </a:lnTo>
                <a:lnTo>
                  <a:pt x="3809" y="9522"/>
                </a:lnTo>
                <a:lnTo>
                  <a:pt x="4024" y="9442"/>
                </a:lnTo>
                <a:lnTo>
                  <a:pt x="4236" y="9353"/>
                </a:lnTo>
                <a:lnTo>
                  <a:pt x="4442" y="9258"/>
                </a:lnTo>
                <a:lnTo>
                  <a:pt x="4645" y="9154"/>
                </a:lnTo>
                <a:lnTo>
                  <a:pt x="4842" y="9043"/>
                </a:lnTo>
                <a:lnTo>
                  <a:pt x="5035" y="8925"/>
                </a:lnTo>
                <a:lnTo>
                  <a:pt x="5224" y="8801"/>
                </a:lnTo>
                <a:lnTo>
                  <a:pt x="5406" y="8669"/>
                </a:lnTo>
                <a:lnTo>
                  <a:pt x="5585" y="8531"/>
                </a:lnTo>
                <a:lnTo>
                  <a:pt x="5758" y="8387"/>
                </a:lnTo>
                <a:lnTo>
                  <a:pt x="5841" y="8312"/>
                </a:lnTo>
                <a:lnTo>
                  <a:pt x="5440" y="683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1086779" y="846668"/>
            <a:ext cx="10766553" cy="5588000"/>
          </a:xfrm>
          <a:prstGeom prst="roundRect">
            <a:avLst>
              <a:gd name="adj" fmla="val 5831"/>
            </a:avLst>
          </a:prstGeom>
          <a:solidFill>
            <a:schemeClr val="bg1"/>
          </a:solidFill>
          <a:ln w="88900">
            <a:solidFill>
              <a:schemeClr val="tx1">
                <a:lumMod val="75000"/>
                <a:lumOff val="25000"/>
              </a:schemeClr>
            </a:solidFill>
          </a:ln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2400" dirty="0">
              <a:solidFill>
                <a:prstClr val="white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232183" y="102885"/>
            <a:ext cx="51855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3200" b="1" kern="0" dirty="0" smtClean="0">
                <a:solidFill>
                  <a:schemeClr val="accent5">
                    <a:lumMod val="75000"/>
                  </a:scheme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기능</a:t>
            </a:r>
            <a:endParaRPr lang="en-US" altLang="ko-KR" sz="32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chemeClr val="accent5">
                  <a:lumMod val="75000"/>
                </a:scheme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574364" y="1194137"/>
            <a:ext cx="34462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#</a:t>
            </a:r>
            <a:r>
              <a:rPr lang="ko-KR" altLang="en-US" sz="2400" b="1" kern="0" dirty="0" smtClean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간편한 전화 기능</a:t>
            </a:r>
            <a:endParaRPr lang="en-US" altLang="ko-KR" sz="2400" b="1" kern="0" dirty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4364" y="2330133"/>
            <a:ext cx="3590925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696" y="1655802"/>
            <a:ext cx="2471722" cy="4394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U자형 화살표 1"/>
          <p:cNvSpPr/>
          <p:nvPr/>
        </p:nvSpPr>
        <p:spPr>
          <a:xfrm rot="20251596">
            <a:off x="4606506" y="1129589"/>
            <a:ext cx="1293962" cy="879894"/>
          </a:xfrm>
          <a:prstGeom prst="uturnArrow">
            <a:avLst>
              <a:gd name="adj1" fmla="val 25000"/>
              <a:gd name="adj2" fmla="val 25000"/>
              <a:gd name="adj3" fmla="val 43119"/>
              <a:gd name="adj4" fmla="val 43750"/>
              <a:gd name="adj5" fmla="val 7500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890201" y="2468632"/>
            <a:ext cx="21688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ko-KR" altLang="en-US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간단하게 </a:t>
            </a:r>
            <a:endParaRPr lang="en-US" altLang="ko-KR" sz="2400" b="1" kern="0" dirty="0" smtClean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전화를 통한</a:t>
            </a:r>
            <a:endParaRPr lang="en-US" altLang="ko-KR" sz="2400" b="1" kern="0" dirty="0" smtClean="0">
              <a:ln>
                <a:solidFill>
                  <a:prstClr val="black">
                    <a:lumMod val="75000"/>
                    <a:lumOff val="25000"/>
                  </a:prstClr>
                </a:solidFill>
              </a:ln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latinLnBrk="0">
              <a:defRPr/>
            </a:pPr>
            <a:r>
              <a:rPr lang="ko-KR" altLang="en-US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예약</a:t>
            </a:r>
            <a:r>
              <a:rPr lang="en-US" altLang="ko-KR" sz="2400" b="1" kern="0" dirty="0" smtClean="0">
                <a:ln>
                  <a:solidFill>
                    <a:prstClr val="black">
                      <a:lumMod val="75000"/>
                      <a:lumOff val="25000"/>
                    </a:prstClr>
                  </a:solidFill>
                </a:ln>
                <a:latin typeface="야놀자 야체 B" panose="02020603020101020101" pitchFamily="18" charset="-127"/>
                <a:ea typeface="야놀자 야체 B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4722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155</Words>
  <Application>Microsoft Office PowerPoint</Application>
  <PresentationFormat>와이드스크린</PresentationFormat>
  <Paragraphs>59</Paragraphs>
  <Slides>15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야놀자 야체 B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multicampus</cp:lastModifiedBy>
  <cp:revision>14</cp:revision>
  <dcterms:created xsi:type="dcterms:W3CDTF">2020-05-18T04:32:06Z</dcterms:created>
  <dcterms:modified xsi:type="dcterms:W3CDTF">2021-03-17T13:24:40Z</dcterms:modified>
</cp:coreProperties>
</file>

<file path=docProps/thumbnail.jpeg>
</file>